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466" r:id="rId1"/>
  </p:sldMasterIdLst>
  <p:notesMasterIdLst>
    <p:notesMasterId r:id="rId21"/>
  </p:notes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5348" r:id="rId16"/>
    <p:sldId id="310" r:id="rId17"/>
    <p:sldId id="311" r:id="rId18"/>
    <p:sldId id="345" r:id="rId19"/>
    <p:sldId id="34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99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12" autoAdjust="0"/>
    <p:restoredTop sz="90909" autoAdjust="0"/>
  </p:normalViewPr>
  <p:slideViewPr>
    <p:cSldViewPr>
      <p:cViewPr>
        <p:scale>
          <a:sx n="75" d="100"/>
          <a:sy n="75" d="100"/>
        </p:scale>
        <p:origin x="-100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15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D6FECD9F-C974-4F6F-A256-40BFF9AB01C6}"/>
    <pc:docChg chg="undo custSel addSld delSld modSld delMainMaster">
      <pc:chgData name="Wei Li" userId="fae33518c2e5a771" providerId="LiveId" clId="{D6FECD9F-C974-4F6F-A256-40BFF9AB01C6}" dt="2022-08-14T12:52:13.415" v="451" actId="47"/>
      <pc:docMkLst>
        <pc:docMk/>
      </pc:docMkLst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56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57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58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59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0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1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2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3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4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5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6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7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8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9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0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1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2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3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4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5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6"/>
        </pc:sldMkLst>
      </pc:sldChg>
      <pc:sldChg chg="addSp modSp del mod">
        <pc:chgData name="Wei Li" userId="fae33518c2e5a771" providerId="LiveId" clId="{D6FECD9F-C974-4F6F-A256-40BFF9AB01C6}" dt="2022-08-14T02:48:19.265" v="118" actId="47"/>
        <pc:sldMkLst>
          <pc:docMk/>
          <pc:sldMk cId="530895276" sldId="610"/>
        </pc:sldMkLst>
        <pc:spChg chg="add mod">
          <ac:chgData name="Wei Li" userId="fae33518c2e5a771" providerId="LiveId" clId="{D6FECD9F-C974-4F6F-A256-40BFF9AB01C6}" dt="2022-08-14T02:47:09.163" v="114" actId="20577"/>
          <ac:spMkLst>
            <pc:docMk/>
            <pc:sldMk cId="530895276" sldId="610"/>
            <ac:spMk id="3" creationId="{D1FAEAC7-9E08-38DD-531A-3E4F917F75F1}"/>
          </ac:spMkLst>
        </pc:spChg>
        <pc:spChg chg="mod">
          <ac:chgData name="Wei Li" userId="fae33518c2e5a771" providerId="LiveId" clId="{D6FECD9F-C974-4F6F-A256-40BFF9AB01C6}" dt="2022-08-14T02:47:19.688" v="116" actId="14100"/>
          <ac:spMkLst>
            <pc:docMk/>
            <pc:sldMk cId="530895276" sldId="610"/>
            <ac:spMk id="5" creationId="{00000000-0000-0000-0000-000000000000}"/>
          </ac:spMkLst>
        </pc:spChg>
        <pc:spChg chg="add mod">
          <ac:chgData name="Wei Li" userId="fae33518c2e5a771" providerId="LiveId" clId="{D6FECD9F-C974-4F6F-A256-40BFF9AB01C6}" dt="2022-08-14T02:47:24.654" v="117" actId="1076"/>
          <ac:spMkLst>
            <pc:docMk/>
            <pc:sldMk cId="530895276" sldId="610"/>
            <ac:spMk id="6" creationId="{B71FBF65-C795-6F73-BC2E-EC3D8F14B65E}"/>
          </ac:spMkLst>
        </pc:spChg>
      </pc:sldChg>
      <pc:sldChg chg="modSp add del mod">
        <pc:chgData name="Wei Li" userId="fae33518c2e5a771" providerId="LiveId" clId="{D6FECD9F-C974-4F6F-A256-40BFF9AB01C6}" dt="2022-08-14T03:04:15.395" v="251" actId="20577"/>
        <pc:sldMkLst>
          <pc:docMk/>
          <pc:sldMk cId="4265739660" sldId="791"/>
        </pc:sldMkLst>
        <pc:spChg chg="mod">
          <ac:chgData name="Wei Li" userId="fae33518c2e5a771" providerId="LiveId" clId="{D6FECD9F-C974-4F6F-A256-40BFF9AB01C6}" dt="2022-08-14T03:04:15.395" v="251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3:36.186" v="24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58:42.575" v="239" actId="20577"/>
        <pc:sldMkLst>
          <pc:docMk/>
          <pc:sldMk cId="0" sldId="1614"/>
        </pc:sldMkLst>
        <pc:spChg chg="mod">
          <ac:chgData name="Wei Li" userId="fae33518c2e5a771" providerId="LiveId" clId="{D6FECD9F-C974-4F6F-A256-40BFF9AB01C6}" dt="2022-08-14T02:58:42.575" v="239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D6FECD9F-C974-4F6F-A256-40BFF9AB01C6}" dt="2022-08-14T02:58:25.583" v="226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del">
        <pc:chgData name="Wei Li" userId="fae33518c2e5a771" providerId="LiveId" clId="{D6FECD9F-C974-4F6F-A256-40BFF9AB01C6}" dt="2022-08-14T02:46:16.127" v="105"/>
        <pc:sldMkLst>
          <pc:docMk/>
          <pc:sldMk cId="955354513" sldId="1624"/>
        </pc:sldMkLst>
      </pc:sldChg>
      <pc:sldChg chg="modSp mod">
        <pc:chgData name="Wei Li" userId="fae33518c2e5a771" providerId="LiveId" clId="{D6FECD9F-C974-4F6F-A256-40BFF9AB01C6}" dt="2022-08-14T02:43:56.326" v="104" actId="6549"/>
        <pc:sldMkLst>
          <pc:docMk/>
          <pc:sldMk cId="2948737989" sldId="3890"/>
        </pc:sldMkLst>
        <pc:spChg chg="mod">
          <ac:chgData name="Wei Li" userId="fae33518c2e5a771" providerId="LiveId" clId="{D6FECD9F-C974-4F6F-A256-40BFF9AB01C6}" dt="2022-08-14T02:43:56.326" v="104" actId="6549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D6FECD9F-C974-4F6F-A256-40BFF9AB01C6}" dt="2022-08-14T02:37:55.618" v="51" actId="20577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3:21:41.740" v="323" actId="6549"/>
        <pc:sldMkLst>
          <pc:docMk/>
          <pc:sldMk cId="2473999819" sldId="3901"/>
        </pc:sldMkLst>
        <pc:graphicFrameChg chg="modGraphic">
          <ac:chgData name="Wei Li" userId="fae33518c2e5a771" providerId="LiveId" clId="{D6FECD9F-C974-4F6F-A256-40BFF9AB01C6}" dt="2022-08-14T03:21:41.740" v="323" actId="6549"/>
          <ac:graphicFrameMkLst>
            <pc:docMk/>
            <pc:sldMk cId="2473999819" sldId="3901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05.965" v="347" actId="20577"/>
        <pc:sldMkLst>
          <pc:docMk/>
          <pc:sldMk cId="724598084" sldId="3903"/>
        </pc:sldMkLst>
        <pc:graphicFrameChg chg="modGraphic">
          <ac:chgData name="Wei Li" userId="fae33518c2e5a771" providerId="LiveId" clId="{D6FECD9F-C974-4F6F-A256-40BFF9AB01C6}" dt="2022-08-14T03:22:05.965" v="347" actId="20577"/>
          <ac:graphicFrameMkLst>
            <pc:docMk/>
            <pc:sldMk cId="724598084" sldId="3903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44.771" v="395" actId="20577"/>
        <pc:sldMkLst>
          <pc:docMk/>
          <pc:sldMk cId="3795888307" sldId="3904"/>
        </pc:sldMkLst>
        <pc:graphicFrameChg chg="modGraphic">
          <ac:chgData name="Wei Li" userId="fae33518c2e5a771" providerId="LiveId" clId="{D6FECD9F-C974-4F6F-A256-40BFF9AB01C6}" dt="2022-08-14T03:22:44.771" v="395" actId="20577"/>
          <ac:graphicFrameMkLst>
            <pc:docMk/>
            <pc:sldMk cId="3795888307" sldId="3904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27.844" v="373" actId="20577"/>
        <pc:sldMkLst>
          <pc:docMk/>
          <pc:sldMk cId="2242625761" sldId="3905"/>
        </pc:sldMkLst>
        <pc:graphicFrameChg chg="modGraphic">
          <ac:chgData name="Wei Li" userId="fae33518c2e5a771" providerId="LiveId" clId="{D6FECD9F-C974-4F6F-A256-40BFF9AB01C6}" dt="2022-08-14T03:22:27.844" v="373" actId="20577"/>
          <ac:graphicFrameMkLst>
            <pc:docMk/>
            <pc:sldMk cId="2242625761" sldId="3905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3:10.807" v="435" actId="20577"/>
        <pc:sldMkLst>
          <pc:docMk/>
          <pc:sldMk cId="3046755379" sldId="3906"/>
        </pc:sldMkLst>
        <pc:graphicFrameChg chg="modGraphic">
          <ac:chgData name="Wei Li" userId="fae33518c2e5a771" providerId="LiveId" clId="{D6FECD9F-C974-4F6F-A256-40BFF9AB01C6}" dt="2022-08-14T03:23:10.807" v="435" actId="20577"/>
          <ac:graphicFrameMkLst>
            <pc:docMk/>
            <pc:sldMk cId="3046755379" sldId="3906"/>
            <ac:graphicFrameMk id="3" creationId="{9D9F9C11-981F-4FA3-A0FC-0A54F823D3F2}"/>
          </ac:graphicFrameMkLst>
        </pc:graphicFrameChg>
      </pc:sldChg>
      <pc:sldChg chg="del">
        <pc:chgData name="Wei Li" userId="fae33518c2e5a771" providerId="LiveId" clId="{D6FECD9F-C974-4F6F-A256-40BFF9AB01C6}" dt="2022-08-14T03:20:36.712" v="281" actId="47"/>
        <pc:sldMkLst>
          <pc:docMk/>
          <pc:sldMk cId="3029098246" sldId="3928"/>
        </pc:sldMkLst>
      </pc:sldChg>
      <pc:sldChg chg="del">
        <pc:chgData name="Wei Li" userId="fae33518c2e5a771" providerId="LiveId" clId="{D6FECD9F-C974-4F6F-A256-40BFF9AB01C6}" dt="2022-08-14T12:49:16.468" v="450" actId="2696"/>
        <pc:sldMkLst>
          <pc:docMk/>
          <pc:sldMk cId="3344340234" sldId="5256"/>
        </pc:sldMkLst>
      </pc:sldChg>
      <pc:sldChg chg="modSp mod">
        <pc:chgData name="Wei Li" userId="fae33518c2e5a771" providerId="LiveId" clId="{D6FECD9F-C974-4F6F-A256-40BFF9AB01C6}" dt="2022-08-14T02:40:17.470" v="86" actId="27636"/>
        <pc:sldMkLst>
          <pc:docMk/>
          <pc:sldMk cId="0" sldId="5349"/>
        </pc:sldMkLst>
        <pc:spChg chg="mod">
          <ac:chgData name="Wei Li" userId="fae33518c2e5a771" providerId="LiveId" clId="{D6FECD9F-C974-4F6F-A256-40BFF9AB01C6}" dt="2022-08-14T02:40:17.470" v="86" actId="27636"/>
          <ac:spMkLst>
            <pc:docMk/>
            <pc:sldMk cId="0" sldId="5349"/>
            <ac:spMk id="151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81" v="87" actId="27636"/>
        <pc:sldMkLst>
          <pc:docMk/>
          <pc:sldMk cId="0" sldId="5350"/>
        </pc:sldMkLst>
        <pc:spChg chg="mod">
          <ac:chgData name="Wei Li" userId="fae33518c2e5a771" providerId="LiveId" clId="{D6FECD9F-C974-4F6F-A256-40BFF9AB01C6}" dt="2022-08-14T02:40:17.481" v="87" actId="27636"/>
          <ac:spMkLst>
            <pc:docMk/>
            <pc:sldMk cId="0" sldId="5350"/>
            <ac:spMk id="156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87" v="88" actId="27636"/>
        <pc:sldMkLst>
          <pc:docMk/>
          <pc:sldMk cId="0" sldId="5351"/>
        </pc:sldMkLst>
        <pc:spChg chg="mod">
          <ac:chgData name="Wei Li" userId="fae33518c2e5a771" providerId="LiveId" clId="{D6FECD9F-C974-4F6F-A256-40BFF9AB01C6}" dt="2022-08-14T02:40:17.487" v="88" actId="27636"/>
          <ac:spMkLst>
            <pc:docMk/>
            <pc:sldMk cId="0" sldId="5351"/>
            <ac:spMk id="162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91" v="89" actId="27636"/>
        <pc:sldMkLst>
          <pc:docMk/>
          <pc:sldMk cId="0" sldId="5352"/>
        </pc:sldMkLst>
        <pc:spChg chg="mod">
          <ac:chgData name="Wei Li" userId="fae33518c2e5a771" providerId="LiveId" clId="{D6FECD9F-C974-4F6F-A256-40BFF9AB01C6}" dt="2022-08-14T02:40:17.491" v="89" actId="27636"/>
          <ac:spMkLst>
            <pc:docMk/>
            <pc:sldMk cId="0" sldId="5352"/>
            <ac:spMk id="168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94" v="90" actId="27636"/>
        <pc:sldMkLst>
          <pc:docMk/>
          <pc:sldMk cId="0" sldId="5353"/>
        </pc:sldMkLst>
        <pc:spChg chg="mod">
          <ac:chgData name="Wei Li" userId="fae33518c2e5a771" providerId="LiveId" clId="{D6FECD9F-C974-4F6F-A256-40BFF9AB01C6}" dt="2022-08-14T02:40:17.494" v="90" actId="27636"/>
          <ac:spMkLst>
            <pc:docMk/>
            <pc:sldMk cId="0" sldId="5353"/>
            <ac:spMk id="174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50:41.590" v="153" actId="6549"/>
        <pc:sldMkLst>
          <pc:docMk/>
          <pc:sldMk cId="1590046880" sldId="5354"/>
        </pc:sldMkLst>
        <pc:spChg chg="mod">
          <ac:chgData name="Wei Li" userId="fae33518c2e5a771" providerId="LiveId" clId="{D6FECD9F-C974-4F6F-A256-40BFF9AB01C6}" dt="2022-08-14T02:50:41.590" v="153" actId="6549"/>
          <ac:spMkLst>
            <pc:docMk/>
            <pc:sldMk cId="1590046880" sldId="5354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1:37.203" v="161" actId="6549"/>
        <pc:sldMkLst>
          <pc:docMk/>
          <pc:sldMk cId="1418049806" sldId="5355"/>
        </pc:sldMkLst>
        <pc:spChg chg="mod">
          <ac:chgData name="Wei Li" userId="fae33518c2e5a771" providerId="LiveId" clId="{D6FECD9F-C974-4F6F-A256-40BFF9AB01C6}" dt="2022-08-14T02:51:37.203" v="161" actId="6549"/>
          <ac:spMkLst>
            <pc:docMk/>
            <pc:sldMk cId="1418049806" sldId="5355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25:34.556" v="449" actId="20577"/>
        <pc:sldMkLst>
          <pc:docMk/>
          <pc:sldMk cId="3649393339" sldId="5356"/>
        </pc:sldMkLst>
        <pc:spChg chg="mod">
          <ac:chgData name="Wei Li" userId="fae33518c2e5a771" providerId="LiveId" clId="{D6FECD9F-C974-4F6F-A256-40BFF9AB01C6}" dt="2022-08-14T03:25:34.556" v="449" actId="20577"/>
          <ac:spMkLst>
            <pc:docMk/>
            <pc:sldMk cId="3649393339" sldId="5356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2:31.847" v="178" actId="6549"/>
        <pc:sldMkLst>
          <pc:docMk/>
          <pc:sldMk cId="3861752858" sldId="5357"/>
        </pc:sldMkLst>
        <pc:spChg chg="mod">
          <ac:chgData name="Wei Li" userId="fae33518c2e5a771" providerId="LiveId" clId="{D6FECD9F-C974-4F6F-A256-40BFF9AB01C6}" dt="2022-08-14T02:52:31.847" v="178" actId="6549"/>
          <ac:spMkLst>
            <pc:docMk/>
            <pc:sldMk cId="3861752858" sldId="5357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3:05.294" v="188" actId="6549"/>
        <pc:sldMkLst>
          <pc:docMk/>
          <pc:sldMk cId="2794267954" sldId="5358"/>
        </pc:sldMkLst>
        <pc:spChg chg="mod">
          <ac:chgData name="Wei Li" userId="fae33518c2e5a771" providerId="LiveId" clId="{D6FECD9F-C974-4F6F-A256-40BFF9AB01C6}" dt="2022-08-14T02:53:05.294" v="188" actId="6549"/>
          <ac:spMkLst>
            <pc:docMk/>
            <pc:sldMk cId="2794267954" sldId="5358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3:48.642" v="205" actId="27636"/>
        <pc:sldMkLst>
          <pc:docMk/>
          <pc:sldMk cId="2770564647" sldId="5359"/>
        </pc:sldMkLst>
        <pc:spChg chg="mod">
          <ac:chgData name="Wei Li" userId="fae33518c2e5a771" providerId="LiveId" clId="{D6FECD9F-C974-4F6F-A256-40BFF9AB01C6}" dt="2022-08-14T02:53:48.642" v="205" actId="27636"/>
          <ac:spMkLst>
            <pc:docMk/>
            <pc:sldMk cId="2770564647" sldId="5359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4:16.787" v="211" actId="6549"/>
        <pc:sldMkLst>
          <pc:docMk/>
          <pc:sldMk cId="569493036" sldId="5360"/>
        </pc:sldMkLst>
        <pc:spChg chg="mod">
          <ac:chgData name="Wei Li" userId="fae33518c2e5a771" providerId="LiveId" clId="{D6FECD9F-C974-4F6F-A256-40BFF9AB01C6}" dt="2022-08-14T02:54:16.787" v="211" actId="6549"/>
          <ac:spMkLst>
            <pc:docMk/>
            <pc:sldMk cId="569493036" sldId="5360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44.447" v="279" actId="20577"/>
        <pc:sldMkLst>
          <pc:docMk/>
          <pc:sldMk cId="4170052984" sldId="5361"/>
        </pc:sldMkLst>
        <pc:spChg chg="mod">
          <ac:chgData name="Wei Li" userId="fae33518c2e5a771" providerId="LiveId" clId="{D6FECD9F-C974-4F6F-A256-40BFF9AB01C6}" dt="2022-08-14T03:05:11.458" v="258" actId="20577"/>
          <ac:spMkLst>
            <pc:docMk/>
            <pc:sldMk cId="4170052984" sldId="5361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44.447" v="279" actId="20577"/>
          <ac:spMkLst>
            <pc:docMk/>
            <pc:sldMk cId="4170052984" sldId="5361"/>
            <ac:spMk id="14337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57.960" v="280" actId="6549"/>
        <pc:sldMkLst>
          <pc:docMk/>
          <pc:sldMk cId="4115019475" sldId="5362"/>
        </pc:sldMkLst>
        <pc:spChg chg="mod">
          <ac:chgData name="Wei Li" userId="fae33518c2e5a771" providerId="LiveId" clId="{D6FECD9F-C974-4F6F-A256-40BFF9AB01C6}" dt="2022-08-14T03:07:19.227" v="273" actId="20577"/>
          <ac:spMkLst>
            <pc:docMk/>
            <pc:sldMk cId="4115019475" sldId="5362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57.960" v="280" actId="6549"/>
          <ac:spMkLst>
            <pc:docMk/>
            <pc:sldMk cId="4115019475" sldId="5362"/>
            <ac:spMk id="14337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29.348" v="278" actId="14100"/>
        <pc:sldMkLst>
          <pc:docMk/>
          <pc:sldMk cId="1322469121" sldId="5363"/>
        </pc:sldMkLst>
        <pc:spChg chg="mod">
          <ac:chgData name="Wei Li" userId="fae33518c2e5a771" providerId="LiveId" clId="{D6FECD9F-C974-4F6F-A256-40BFF9AB01C6}" dt="2022-08-14T03:07:29.348" v="278" actId="14100"/>
          <ac:spMkLst>
            <pc:docMk/>
            <pc:sldMk cId="1322469121" sldId="5363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09.341" v="271"/>
          <ac:spMkLst>
            <pc:docMk/>
            <pc:sldMk cId="1322469121" sldId="5363"/>
            <ac:spMk id="14337" creationId="{00000000-0000-0000-0000-000000000000}"/>
          </ac:spMkLst>
        </pc:spChg>
      </pc:sldChg>
      <pc:sldMasterChg chg="del delSldLayout">
        <pc:chgData name="Wei Li" userId="fae33518c2e5a771" providerId="LiveId" clId="{D6FECD9F-C974-4F6F-A256-40BFF9AB01C6}" dt="2022-08-14T12:49:16.468" v="450" actId="2696"/>
        <pc:sldMasterMkLst>
          <pc:docMk/>
          <pc:sldMasterMk cId="2554088285" sldId="2147483807"/>
        </pc:sldMasterMkLst>
        <pc:sldLayoutChg chg="del">
          <pc:chgData name="Wei Li" userId="fae33518c2e5a771" providerId="LiveId" clId="{D6FECD9F-C974-4F6F-A256-40BFF9AB01C6}" dt="2022-08-14T12:49:16.468" v="450" actId="2696"/>
          <pc:sldLayoutMkLst>
            <pc:docMk/>
            <pc:sldMasterMk cId="2554088285" sldId="2147483807"/>
            <pc:sldLayoutMk cId="2321672792" sldId="2147483809"/>
          </pc:sldLayoutMkLst>
        </pc:sldLayoutChg>
      </pc:sldMasterChg>
      <pc:sldMasterChg chg="del delSldLayout">
        <pc:chgData name="Wei Li" userId="fae33518c2e5a771" providerId="LiveId" clId="{D6FECD9F-C974-4F6F-A256-40BFF9AB01C6}" dt="2022-08-14T02:48:19.265" v="118" actId="47"/>
        <pc:sldMasterMkLst>
          <pc:docMk/>
          <pc:sldMasterMk cId="618708084" sldId="2147485933"/>
        </pc:sldMasterMkLst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977704980" sldId="2147485934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720261890" sldId="2147485935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418807116" sldId="2147485936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2775656631" sldId="2147485937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788230063" sldId="2147485938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2997917344" sldId="2147485939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711918750" sldId="2147485940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864404428" sldId="2147485941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958595951" sldId="2147485942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847713708" sldId="2147485943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478188835" sldId="2147485944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946429068" sldId="2147485945"/>
          </pc:sldLayoutMkLst>
        </pc:sldLayoutChg>
      </pc:sldMasterChg>
      <pc:sldMasterChg chg="del delSldLayout">
        <pc:chgData name="Wei Li" userId="fae33518c2e5a771" providerId="LiveId" clId="{D6FECD9F-C974-4F6F-A256-40BFF9AB01C6}" dt="2022-08-14T12:52:13.415" v="451" actId="47"/>
        <pc:sldMasterMkLst>
          <pc:docMk/>
          <pc:sldMasterMk cId="3481993809" sldId="2147487492"/>
        </pc:sldMasterMkLst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995698457" sldId="2147487493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813803459" sldId="2147487494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835816085" sldId="2147487495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1187404354" sldId="2147487496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580484015" sldId="2147487497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116310460" sldId="2147487498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227093560" sldId="2147487499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660258722" sldId="2147487500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728927845" sldId="2147487501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799941672" sldId="2147487502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875722075" sldId="214748750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997C1B-27B3-4707-8538-793D29095E1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38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681E5E-8B1C-45FC-9597-F7557816086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670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7D175C-3ADB-495B-8E3D-B865690C841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45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92EB5-F941-42E3-9399-473E945B0FF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47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62E73-54D9-41AF-B33A-0DC46F3E418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24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1E96FE-42B7-42F0-8220-B433585C074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8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302312-D7D8-4279-980A-5CEA99B9511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83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9711F-6E6C-4926-8CE2-AF1D5C92795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13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757EEE-04AD-460D-A5AD-49BC38B73B1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77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492C09-1245-4A72-BE99-FFE74E06F2E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3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99F3D5-BBF1-4E3A-A88E-BC6B5933621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95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buClrTx/>
              <a:buFontTx/>
              <a:buNone/>
              <a:defRPr/>
            </a:pPr>
            <a:endParaRPr lang="en-US" kern="12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buClrTx/>
              <a:buFontTx/>
              <a:buNone/>
              <a:defRPr/>
            </a:pPr>
            <a:endParaRPr lang="en-US" kern="12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buClrTx/>
              <a:buFontTx/>
              <a:buNone/>
            </a:pPr>
            <a:fld id="{3B6F9570-C23F-474D-9DDE-F1DD1D8F4FE0}" type="slidenum">
              <a:rPr lang="en-US" altLang="en-US" kern="1200">
                <a:solidFill>
                  <a:srgbClr val="000000"/>
                </a:solidFill>
                <a:ea typeface="+mn-ea"/>
                <a:cs typeface="+mn-cs"/>
              </a:rPr>
              <a:pPr>
                <a:buClrTx/>
                <a:buFontTx/>
                <a:buNone/>
              </a:pPr>
              <a:t>‹#›</a:t>
            </a:fld>
            <a:endParaRPr lang="en-US" altLang="en-US" kern="120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07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67" r:id="rId1"/>
    <p:sldLayoutId id="2147487468" r:id="rId2"/>
    <p:sldLayoutId id="2147487469" r:id="rId3"/>
    <p:sldLayoutId id="2147487470" r:id="rId4"/>
    <p:sldLayoutId id="2147487471" r:id="rId5"/>
    <p:sldLayoutId id="2147487472" r:id="rId6"/>
    <p:sldLayoutId id="2147487473" r:id="rId7"/>
    <p:sldLayoutId id="2147487474" r:id="rId8"/>
    <p:sldLayoutId id="2147487475" r:id="rId9"/>
    <p:sldLayoutId id="2147487476" r:id="rId10"/>
    <p:sldLayoutId id="21474874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1478153" y="1531523"/>
            <a:ext cx="649141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/>
                <a:sym typeface="Arial"/>
              </a:rPr>
              <a:t>唯有基督</a:t>
            </a:r>
            <a:endParaRPr kumimoji="0" lang="en-US" altLang="zh-TW" sz="6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In Christ Alone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15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71205" y="512537"/>
            <a:ext cx="7836691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There in the ground His body lay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Light of the world by darkness slain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在墓穴中我主被葬</a:t>
            </a:r>
            <a:b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</a:b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黑暗淹沒生命之光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4716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4572" y="652255"/>
            <a:ext cx="788361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Then bursting forth in glorious day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Up from the grave He rose again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墳墓怎能把祂捆綁</a:t>
            </a:r>
            <a:b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</a:b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祂巳復活勝過死亡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8457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0746" y="669062"/>
            <a:ext cx="7611762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And as He stands in victory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Sin’s curse has lost its grip on 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基督獲得完全勝利</a:t>
            </a:r>
            <a:b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</a:b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我不再作 罪惡奴隸</a:t>
            </a:r>
            <a:b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</a:b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0190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4570" y="776021"/>
            <a:ext cx="815438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 I am His and He is mine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Bought with the precious blood  of Christ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我屬基督祂是我主</a:t>
            </a:r>
            <a:b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因祂寶血 將我買贖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612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52867" y="976363"/>
            <a:ext cx="7529742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不負罪擔 不畏死亡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基督大能是我力量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</a:b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No guilt in life, no fear in death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This is the power of Christ in me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9574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9357" y="1538003"/>
            <a:ext cx="75967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從母胎起直到安息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一生日子握祂手裏 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/>
            </a:r>
            <a:b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</a:b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From life’s first cry to final breath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Jesus commands my destiny</a:t>
            </a:r>
          </a:p>
        </p:txBody>
      </p:sp>
    </p:spTree>
    <p:extLst>
      <p:ext uri="{BB962C8B-B14F-4D97-AF65-F5344CB8AC3E}">
        <p14:creationId xmlns:p14="http://schemas.microsoft.com/office/powerpoint/2010/main" val="433842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49644" y="1092771"/>
            <a:ext cx="7537622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黑暗勢力 人間詭計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不能使我 與主分離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</a:b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No power of hell, no scheme of man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Can ever pluck me from His hand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509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8497" y="1562716"/>
            <a:ext cx="736462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到主再來或我安息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我活在基督大能裏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Till He returns or calls me home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Here in the power of Christ I’ll stand</a:t>
            </a:r>
          </a:p>
        </p:txBody>
      </p:sp>
    </p:spTree>
    <p:extLst>
      <p:ext uri="{BB962C8B-B14F-4D97-AF65-F5344CB8AC3E}">
        <p14:creationId xmlns:p14="http://schemas.microsoft.com/office/powerpoint/2010/main" val="350716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49644" y="1092771"/>
            <a:ext cx="7537622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黑暗勢力 人間詭計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不能使我 與主分離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</a:b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No power of hell, no scheme of man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Can ever pluck me from His hand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8999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8497" y="1562716"/>
            <a:ext cx="736462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到主再來或我安息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我活在基督大能裏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Till He returns or calls me home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Here in the power of Christ I’ll stand</a:t>
            </a:r>
          </a:p>
        </p:txBody>
      </p:sp>
    </p:spTree>
    <p:extLst>
      <p:ext uri="{BB962C8B-B14F-4D97-AF65-F5344CB8AC3E}">
        <p14:creationId xmlns:p14="http://schemas.microsoft.com/office/powerpoint/2010/main" val="77168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7799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In Christ alone my hope is found</a:t>
            </a: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He is my light, my strength</a:t>
            </a: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, my song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/>
                <a:sym typeface="Arial"/>
              </a:rPr>
              <a:t>唯有基督，是我盼望</a:t>
            </a: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DFPBiaoKaiShu-B5-AZ" pitchFamily="66" charset="-120"/>
                <a:cs typeface="Arial"/>
                <a:sym typeface="Arial"/>
              </a:rPr>
              <a:t>   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我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/>
                <a:sym typeface="Arial"/>
              </a:rPr>
              <a:t>的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亮光，詩歌力量，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0405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3116" y="331090"/>
            <a:ext cx="801380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This cornerstone, this solid ground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Firm through the fiercest drought and storm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+mn-ea"/>
                <a:cs typeface="Arial"/>
                <a:sym typeface="Arial"/>
              </a:rPr>
              <a:t>堅固磐石真理根基</a:t>
            </a:r>
            <a:b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+mn-ea"/>
                <a:cs typeface="Arial"/>
                <a:sym typeface="Arial"/>
              </a:rPr>
            </a:b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+mn-ea"/>
                <a:cs typeface="Arial"/>
                <a:sym typeface="Arial"/>
              </a:rPr>
              <a:t>歷經風暴屹立堅強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FPBiaoKaiShu-B5-AZ" pitchFamily="66" charset="-120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+mn-ea"/>
                <a:cs typeface="Arial"/>
                <a:sym typeface="Arial"/>
              </a:rPr>
              <a:t/>
            </a:r>
            <a:b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FPBiaoKaiShu-B5-AZ" pitchFamily="66" charset="-120"/>
                <a:ea typeface="+mn-ea"/>
                <a:cs typeface="Arial"/>
                <a:sym typeface="Arial"/>
              </a:rPr>
            </a:b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045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87751" y="358266"/>
            <a:ext cx="8065919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What heights of love, what depths of peace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When fears are stilled, when strivings cease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無比大愛奇妙平安</a:t>
            </a:r>
            <a:b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</a:b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恐懼除盡掙扎止息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446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1605" y="936283"/>
            <a:ext cx="777401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My comforter, my all in all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Here in the love of Christ I stand</a:t>
            </a:r>
            <a:endParaRPr kumimoji="0" lang="en-US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给我安慰是我一切</a:t>
            </a:r>
            <a:b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</a:b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我活在基督大愛裏</a:t>
            </a:r>
            <a:endParaRPr kumimoji="0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274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09527" y="868668"/>
            <a:ext cx="7727092" cy="494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惟獨基督道成肉身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榮耀真神 降生馬棚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</a:b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In Christ alone – who took on flesh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Fullness of God in helpless babe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6734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7968" y="1414433"/>
            <a:ext cx="712573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如此大愛 屬天公義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卻被罪人藐視厭棄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This gift of love and righteousness</a:t>
            </a:r>
            <a:endParaRPr kumimoji="0" lang="zh-TW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Scorned by the ones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He came to save</a:t>
            </a:r>
            <a:endParaRPr kumimoji="0" lang="zh-TW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002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73211" y="1672287"/>
            <a:ext cx="7364628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1pPr>
            <a:lvl2pPr marL="742950" indent="-28575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2pPr>
            <a:lvl3pPr marL="11430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3pPr>
            <a:lvl4pPr marL="16002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4pPr>
            <a:lvl5pPr marL="2057400" indent="-228600" eaLnBrk="0" hangingPunct="0"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9900"/>
                </a:solidFill>
                <a:latin typeface="Arial" panose="020B0604020202020204" pitchFamily="34" charset="0"/>
                <a:ea typeface="DFPBiaoKaiShu-B5-AZ" pitchFamily="66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直到救主 十架受死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上帝忿怒 才得平息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/>
            </a:r>
            <a:b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</a:b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DFPBiaoKaiShu-B5-AZ" pitchFamily="66" charset="-120"/>
                <a:cs typeface="Arial"/>
                <a:sym typeface="Arial"/>
              </a:rPr>
              <a:t>Till on that cross, as Jesus died</a:t>
            </a:r>
            <a:endParaRPr kumimoji="0" lang="zh-TW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DFPBiaoKaiShu-B5-AZ" pitchFamily="66" charset="-120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DFPBiaoKaiShu-B5-AZ" pitchFamily="66" charset="-120"/>
                <a:cs typeface="Arial"/>
                <a:sym typeface="Arial"/>
              </a:rPr>
              <a:t>The wrath of God was satisfied</a:t>
            </a:r>
          </a:p>
        </p:txBody>
      </p:sp>
    </p:spTree>
    <p:extLst>
      <p:ext uri="{BB962C8B-B14F-4D97-AF65-F5344CB8AC3E}">
        <p14:creationId xmlns:p14="http://schemas.microsoft.com/office/powerpoint/2010/main" val="83311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1" y="1529765"/>
            <a:ext cx="753762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我眾罪孽</a:t>
            </a:r>
            <a:r>
              <a:rPr kumimoji="0" lang="en-US" altLang="zh-TW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.</a:t>
            </a: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祂全擔承</a:t>
            </a:r>
            <a:b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</a:b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因祂代死 我得生命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For every sin on Him was laid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Here by the death of Christ I live</a:t>
            </a:r>
            <a:endParaRPr kumimoji="0" lang="en-US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802703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  <a:ea typeface="DFPBiaoKaiShu-B5-AZ" pitchFamily="66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  <a:ea typeface="DFPBiaoKaiShu-B5-AZ" pitchFamily="66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4098</TotalTime>
  <Words>281</Words>
  <Application>Microsoft Office PowerPoint</Application>
  <PresentationFormat>On-screen Show (4:3)</PresentationFormat>
  <Paragraphs>78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653</cp:revision>
  <dcterms:created xsi:type="dcterms:W3CDTF">2012-02-03T13:37:34Z</dcterms:created>
  <dcterms:modified xsi:type="dcterms:W3CDTF">2022-10-11T00:28:11Z</dcterms:modified>
</cp:coreProperties>
</file>